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30"/>
  </p:notesMasterIdLst>
  <p:sldIdLst>
    <p:sldId id="263" r:id="rId2"/>
    <p:sldId id="413" r:id="rId3"/>
    <p:sldId id="341" r:id="rId4"/>
    <p:sldId id="375" r:id="rId5"/>
    <p:sldId id="397" r:id="rId6"/>
    <p:sldId id="398" r:id="rId7"/>
    <p:sldId id="416" r:id="rId8"/>
    <p:sldId id="330" r:id="rId9"/>
    <p:sldId id="400" r:id="rId10"/>
    <p:sldId id="407" r:id="rId11"/>
    <p:sldId id="408" r:id="rId12"/>
    <p:sldId id="399" r:id="rId13"/>
    <p:sldId id="363" r:id="rId14"/>
    <p:sldId id="411" r:id="rId15"/>
    <p:sldId id="410" r:id="rId16"/>
    <p:sldId id="417" r:id="rId17"/>
    <p:sldId id="409" r:id="rId18"/>
    <p:sldId id="338" r:id="rId19"/>
    <p:sldId id="354" r:id="rId20"/>
    <p:sldId id="355" r:id="rId21"/>
    <p:sldId id="359" r:id="rId22"/>
    <p:sldId id="336" r:id="rId23"/>
    <p:sldId id="412" r:id="rId24"/>
    <p:sldId id="364" r:id="rId25"/>
    <p:sldId id="396" r:id="rId26"/>
    <p:sldId id="415" r:id="rId27"/>
    <p:sldId id="414" r:id="rId28"/>
    <p:sldId id="298" r:id="rId29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CFFCC"/>
    <a:srgbClr val="1C74CC"/>
    <a:srgbClr val="0066CC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3" autoAdjust="0"/>
    <p:restoredTop sz="94622" autoAdjust="0"/>
  </p:normalViewPr>
  <p:slideViewPr>
    <p:cSldViewPr>
      <p:cViewPr>
        <p:scale>
          <a:sx n="120" d="100"/>
          <a:sy n="120" d="100"/>
        </p:scale>
        <p:origin x="-660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  <a:ea typeface="굴림" pitchFamily="34" charset="-127"/>
              </a:defRPr>
            </a:lvl1pPr>
          </a:lstStyle>
          <a:p>
            <a:endParaRPr lang="en-US" altLang="ko-KR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  <a:ea typeface="굴림" pitchFamily="34" charset="-127"/>
              </a:defRPr>
            </a:lvl1pPr>
          </a:lstStyle>
          <a:p>
            <a:endParaRPr lang="en-US" altLang="ko-KR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noProof="0" smtClean="0"/>
              <a:t>Click to edit Master text styles</a:t>
            </a:r>
          </a:p>
          <a:p>
            <a:pPr lvl="1"/>
            <a:r>
              <a:rPr lang="en-US" altLang="ko-KR" noProof="0" smtClean="0"/>
              <a:t>Second level</a:t>
            </a:r>
          </a:p>
          <a:p>
            <a:pPr lvl="2"/>
            <a:r>
              <a:rPr lang="en-US" altLang="ko-KR" noProof="0" smtClean="0"/>
              <a:t>Third level</a:t>
            </a:r>
          </a:p>
          <a:p>
            <a:pPr lvl="3"/>
            <a:r>
              <a:rPr lang="en-US" altLang="ko-KR" noProof="0" smtClean="0"/>
              <a:t>Fourth level</a:t>
            </a:r>
          </a:p>
          <a:p>
            <a:pPr lvl="4"/>
            <a:r>
              <a:rPr lang="en-US" altLang="ko-KR" noProof="0" smtClean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  <a:ea typeface="굴림" pitchFamily="34" charset="-127"/>
              </a:defRPr>
            </a:lvl1pPr>
          </a:lstStyle>
          <a:p>
            <a:endParaRPr lang="en-US" altLang="ko-KR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  <a:ea typeface="굴림" pitchFamily="34" charset="-127"/>
              </a:defRPr>
            </a:lvl1pPr>
          </a:lstStyle>
          <a:p>
            <a:fld id="{5E6E6D8F-B6F9-46E9-9F29-18C9058AE37A}" type="slidenum">
              <a:rPr lang="ko-KR" altLang="en-US"/>
              <a:pPr/>
              <a:t>‹N›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077074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4"/>
          <p:cNvGrpSpPr>
            <a:grpSpLocks/>
          </p:cNvGrpSpPr>
          <p:nvPr/>
        </p:nvGrpSpPr>
        <p:grpSpPr bwMode="auto">
          <a:xfrm>
            <a:off x="25400" y="-996950"/>
            <a:ext cx="9105900" cy="7842250"/>
            <a:chOff x="16" y="-628"/>
            <a:chExt cx="5736" cy="4940"/>
          </a:xfrm>
        </p:grpSpPr>
        <p:pic>
          <p:nvPicPr>
            <p:cNvPr id="5" name="Picture 84" descr="back_b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" y="391"/>
              <a:ext cx="5728" cy="3921"/>
            </a:xfrm>
            <a:prstGeom prst="rect">
              <a:avLst/>
            </a:prstGeom>
            <a:gradFill rotWithShape="1">
              <a:gsLst>
                <a:gs pos="0">
                  <a:schemeClr val="tx2">
                    <a:gamma/>
                    <a:shade val="36471"/>
                    <a:invGamma/>
                  </a:schemeClr>
                </a:gs>
                <a:gs pos="100000">
                  <a:schemeClr val="tx2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</p:pic>
        <p:sp>
          <p:nvSpPr>
            <p:cNvPr id="6" name="Freeform 85"/>
            <p:cNvSpPr>
              <a:spLocks/>
            </p:cNvSpPr>
            <p:nvPr userDrawn="1"/>
          </p:nvSpPr>
          <p:spPr bwMode="gray">
            <a:xfrm>
              <a:off x="16" y="-628"/>
              <a:ext cx="5712" cy="2676"/>
            </a:xfrm>
            <a:custGeom>
              <a:avLst/>
              <a:gdLst>
                <a:gd name="T0" fmla="*/ 0 w 5738"/>
                <a:gd name="T1" fmla="*/ 1525 h 2692"/>
                <a:gd name="T2" fmla="*/ 5326 w 5738"/>
                <a:gd name="T3" fmla="*/ 2551 h 2692"/>
                <a:gd name="T4" fmla="*/ 5506 w 5738"/>
                <a:gd name="T5" fmla="*/ 2445 h 2692"/>
                <a:gd name="T6" fmla="*/ 5508 w 5738"/>
                <a:gd name="T7" fmla="*/ 605 h 2692"/>
                <a:gd name="T8" fmla="*/ 22 w 5738"/>
                <a:gd name="T9" fmla="*/ 605 h 2692"/>
                <a:gd name="T10" fmla="*/ 12 w 5738"/>
                <a:gd name="T11" fmla="*/ 1530 h 26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38" h="2692">
                  <a:moveTo>
                    <a:pt x="0" y="1607"/>
                  </a:moveTo>
                  <a:cubicBezTo>
                    <a:pt x="4478" y="0"/>
                    <a:pt x="5523" y="2457"/>
                    <a:pt x="5548" y="2692"/>
                  </a:cubicBezTo>
                  <a:lnTo>
                    <a:pt x="5736" y="2580"/>
                  </a:lnTo>
                  <a:lnTo>
                    <a:pt x="5738" y="641"/>
                  </a:lnTo>
                  <a:lnTo>
                    <a:pt x="22" y="641"/>
                  </a:lnTo>
                  <a:cubicBezTo>
                    <a:pt x="22" y="641"/>
                    <a:pt x="12" y="1613"/>
                    <a:pt x="12" y="1613"/>
                  </a:cubicBezTo>
                </a:path>
              </a:pathLst>
            </a:custGeom>
            <a:solidFill>
              <a:schemeClr val="tx2"/>
            </a:solidFill>
            <a:ln w="38100" cmpd="sng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</p:grpSp>
      <p:sp>
        <p:nvSpPr>
          <p:cNvPr id="7" name="Text Box 95"/>
          <p:cNvSpPr txBox="1">
            <a:spLocks noChangeArrowheads="1"/>
          </p:cNvSpPr>
          <p:nvPr/>
        </p:nvSpPr>
        <p:spPr bwMode="gray">
          <a:xfrm>
            <a:off x="7451725" y="476250"/>
            <a:ext cx="1447800" cy="519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altLang="ko-KR" sz="2800" b="1" smtClean="0">
                <a:solidFill>
                  <a:schemeClr val="bg1"/>
                </a:solidFill>
                <a:latin typeface="Verdana" pitchFamily="34" charset="0"/>
                <a:ea typeface="굴림" pitchFamily="34" charset="-127"/>
              </a:rPr>
              <a:t>LOGO</a:t>
            </a:r>
          </a:p>
        </p:txBody>
      </p:sp>
      <p:grpSp>
        <p:nvGrpSpPr>
          <p:cNvPr id="8" name="Group 98"/>
          <p:cNvGrpSpPr>
            <a:grpSpLocks/>
          </p:cNvGrpSpPr>
          <p:nvPr/>
        </p:nvGrpSpPr>
        <p:grpSpPr bwMode="auto">
          <a:xfrm>
            <a:off x="0" y="3175"/>
            <a:ext cx="9144000" cy="6854825"/>
            <a:chOff x="0" y="2"/>
            <a:chExt cx="5760" cy="4318"/>
          </a:xfrm>
        </p:grpSpPr>
        <p:sp>
          <p:nvSpPr>
            <p:cNvPr id="9" name="Freeform 93"/>
            <p:cNvSpPr>
              <a:spLocks/>
            </p:cNvSpPr>
            <p:nvPr userDrawn="1"/>
          </p:nvSpPr>
          <p:spPr bwMode="gray">
            <a:xfrm>
              <a:off x="5475" y="3"/>
              <a:ext cx="281" cy="344"/>
            </a:xfrm>
            <a:custGeom>
              <a:avLst/>
              <a:gdLst>
                <a:gd name="T0" fmla="*/ 0 w 281"/>
                <a:gd name="T1" fmla="*/ 0 h 348"/>
                <a:gd name="T2" fmla="*/ 202 w 281"/>
                <a:gd name="T3" fmla="*/ 87 h 348"/>
                <a:gd name="T4" fmla="*/ 281 w 281"/>
                <a:gd name="T5" fmla="*/ 298 h 348"/>
                <a:gd name="T6" fmla="*/ 281 w 281"/>
                <a:gd name="T7" fmla="*/ 0 h 34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1" h="348">
                  <a:moveTo>
                    <a:pt x="0" y="0"/>
                  </a:moveTo>
                  <a:cubicBezTo>
                    <a:pt x="33" y="16"/>
                    <a:pt x="125" y="6"/>
                    <a:pt x="202" y="96"/>
                  </a:cubicBezTo>
                  <a:cubicBezTo>
                    <a:pt x="279" y="186"/>
                    <a:pt x="268" y="348"/>
                    <a:pt x="281" y="332"/>
                  </a:cubicBezTo>
                  <a:lnTo>
                    <a:pt x="281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grpSp>
          <p:nvGrpSpPr>
            <p:cNvPr id="10" name="Group 97"/>
            <p:cNvGrpSpPr>
              <a:grpSpLocks/>
            </p:cNvGrpSpPr>
            <p:nvPr userDrawn="1"/>
          </p:nvGrpSpPr>
          <p:grpSpPr bwMode="auto">
            <a:xfrm>
              <a:off x="0" y="2"/>
              <a:ext cx="5760" cy="4318"/>
              <a:chOff x="0" y="2"/>
              <a:chExt cx="5760" cy="4318"/>
            </a:xfrm>
          </p:grpSpPr>
          <p:sp>
            <p:nvSpPr>
              <p:cNvPr id="11" name="Freeform 89"/>
              <p:cNvSpPr>
                <a:spLocks/>
              </p:cNvSpPr>
              <p:nvPr userDrawn="1"/>
            </p:nvSpPr>
            <p:spPr bwMode="gray">
              <a:xfrm>
                <a:off x="0" y="4023"/>
                <a:ext cx="275" cy="297"/>
              </a:xfrm>
              <a:custGeom>
                <a:avLst/>
                <a:gdLst>
                  <a:gd name="T0" fmla="*/ 275 w 275"/>
                  <a:gd name="T1" fmla="*/ 291 h 297"/>
                  <a:gd name="T2" fmla="*/ 112 w 275"/>
                  <a:gd name="T3" fmla="*/ 211 h 297"/>
                  <a:gd name="T4" fmla="*/ 28 w 275"/>
                  <a:gd name="T5" fmla="*/ 127 h 297"/>
                  <a:gd name="T6" fmla="*/ 0 w 275"/>
                  <a:gd name="T7" fmla="*/ 0 h 297"/>
                  <a:gd name="T8" fmla="*/ 1 w 275"/>
                  <a:gd name="T9" fmla="*/ 297 h 2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5" h="297">
                    <a:moveTo>
                      <a:pt x="275" y="291"/>
                    </a:moveTo>
                    <a:lnTo>
                      <a:pt x="112" y="211"/>
                    </a:lnTo>
                    <a:lnTo>
                      <a:pt x="28" y="127"/>
                    </a:lnTo>
                    <a:lnTo>
                      <a:pt x="0" y="0"/>
                    </a:lnTo>
                    <a:lnTo>
                      <a:pt x="1" y="297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12" name="AutoShape 91"/>
              <p:cNvSpPr>
                <a:spLocks noChangeArrowheads="1"/>
              </p:cNvSpPr>
              <p:nvPr userDrawn="1"/>
            </p:nvSpPr>
            <p:spPr bwMode="gray">
              <a:xfrm>
                <a:off x="20" y="26"/>
                <a:ext cx="5715" cy="4265"/>
              </a:xfrm>
              <a:prstGeom prst="roundRect">
                <a:avLst>
                  <a:gd name="adj" fmla="val 6227"/>
                </a:avLst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" name="Freeform 92"/>
              <p:cNvSpPr>
                <a:spLocks/>
              </p:cNvSpPr>
              <p:nvPr userDrawn="1"/>
            </p:nvSpPr>
            <p:spPr bwMode="gray">
              <a:xfrm>
                <a:off x="0" y="2"/>
                <a:ext cx="290" cy="315"/>
              </a:xfrm>
              <a:custGeom>
                <a:avLst/>
                <a:gdLst>
                  <a:gd name="T0" fmla="*/ 1 w 290"/>
                  <a:gd name="T1" fmla="*/ 315 h 315"/>
                  <a:gd name="T2" fmla="*/ 122 w 290"/>
                  <a:gd name="T3" fmla="*/ 97 h 315"/>
                  <a:gd name="T4" fmla="*/ 279 w 290"/>
                  <a:gd name="T5" fmla="*/ 0 h 315"/>
                  <a:gd name="T6" fmla="*/ 0 w 290"/>
                  <a:gd name="T7" fmla="*/ 1 h 3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0" h="315">
                    <a:moveTo>
                      <a:pt x="1" y="315"/>
                    </a:moveTo>
                    <a:cubicBezTo>
                      <a:pt x="21" y="279"/>
                      <a:pt x="76" y="150"/>
                      <a:pt x="122" y="97"/>
                    </a:cubicBezTo>
                    <a:cubicBezTo>
                      <a:pt x="163" y="44"/>
                      <a:pt x="290" y="23"/>
                      <a:pt x="279" y="0"/>
                    </a:cubicBezTo>
                    <a:lnTo>
                      <a:pt x="0" y="1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14" name="Freeform 96"/>
              <p:cNvSpPr>
                <a:spLocks/>
              </p:cNvSpPr>
              <p:nvPr userDrawn="1"/>
            </p:nvSpPr>
            <p:spPr bwMode="gray">
              <a:xfrm>
                <a:off x="5507" y="4031"/>
                <a:ext cx="253" cy="287"/>
              </a:xfrm>
              <a:custGeom>
                <a:avLst/>
                <a:gdLst>
                  <a:gd name="T0" fmla="*/ 250 w 253"/>
                  <a:gd name="T1" fmla="*/ 0 h 287"/>
                  <a:gd name="T2" fmla="*/ 179 w 253"/>
                  <a:gd name="T3" fmla="*/ 143 h 287"/>
                  <a:gd name="T4" fmla="*/ 85 w 253"/>
                  <a:gd name="T5" fmla="*/ 236 h 287"/>
                  <a:gd name="T6" fmla="*/ 0 w 253"/>
                  <a:gd name="T7" fmla="*/ 287 h 287"/>
                  <a:gd name="T8" fmla="*/ 253 w 253"/>
                  <a:gd name="T9" fmla="*/ 284 h 2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3" h="287">
                    <a:moveTo>
                      <a:pt x="250" y="0"/>
                    </a:moveTo>
                    <a:lnTo>
                      <a:pt x="179" y="143"/>
                    </a:lnTo>
                    <a:lnTo>
                      <a:pt x="85" y="236"/>
                    </a:lnTo>
                    <a:lnTo>
                      <a:pt x="0" y="287"/>
                    </a:lnTo>
                    <a:lnTo>
                      <a:pt x="253" y="284"/>
                    </a:lnTo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</p:grpSp>
      </p:grp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4213" y="3975100"/>
            <a:ext cx="7345362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it-IT" altLang="ko-KR" smtClean="0"/>
              <a:t>Fare clic per modificare lo stile del sottotitolo dello schema</a:t>
            </a:r>
            <a:endParaRPr lang="en-US" altLang="ko-KR"/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4213" y="2606675"/>
            <a:ext cx="7345362" cy="136842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altLang="ko-KR" smtClean="0"/>
              <a:t>Fare clic per modificare lo stile del titolo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55413499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B453D2-C427-4599-9988-A24B304BD940}" type="slidenum">
              <a:rPr lang="ko-KR" altLang="en-US"/>
              <a:pPr/>
              <a:t>‹N›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04592777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43688" y="115888"/>
            <a:ext cx="2105025" cy="63373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23850" y="115888"/>
            <a:ext cx="6167438" cy="6337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F12BF9-FEA4-4FED-809C-AE4F2BFC5B8B}" type="slidenum">
              <a:rPr lang="ko-KR" altLang="en-US"/>
              <a:pPr/>
              <a:t>‹N›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86557130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424863" cy="53657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4213" y="1125538"/>
            <a:ext cx="8013700" cy="5327650"/>
          </a:xfrm>
        </p:spPr>
        <p:txBody>
          <a:bodyPr/>
          <a:lstStyle/>
          <a:p>
            <a:pPr lvl="0"/>
            <a:r>
              <a:rPr lang="it-IT" noProof="0" smtClean="0"/>
              <a:t>Fare clic sull'icona per inserire una tabella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EA273C-B05D-4445-BD6F-5901FFDCE2DE}" type="slidenum">
              <a:rPr lang="ko-KR" altLang="en-US"/>
              <a:pPr/>
              <a:t>‹N›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8120405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olo, contenuto 2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424863" cy="53657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84213" y="1125538"/>
            <a:ext cx="3930650" cy="25876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84213" y="3865563"/>
            <a:ext cx="3930650" cy="25876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half" idx="3"/>
          </p:nvPr>
        </p:nvSpPr>
        <p:spPr>
          <a:xfrm>
            <a:off x="4767263" y="1125538"/>
            <a:ext cx="3930650" cy="532765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BA5C9F-8B97-4723-B798-BA52E0B7209E}" type="slidenum">
              <a:rPr lang="ko-KR" altLang="en-US"/>
              <a:pPr/>
              <a:t>‹N›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000941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424863" cy="53657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684213" y="1125538"/>
            <a:ext cx="8013700" cy="5327650"/>
          </a:xfrm>
        </p:spPr>
        <p:txBody>
          <a:bodyPr/>
          <a:lstStyle/>
          <a:p>
            <a:pPr lvl="0"/>
            <a:r>
              <a:rPr lang="it-IT" noProof="0" smtClean="0"/>
              <a:t>Fare clic sull'icona per inserire un grafico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E73BA8-E774-4C18-BA61-CCD9B3C531B4}" type="slidenum">
              <a:rPr lang="ko-KR" altLang="en-US"/>
              <a:pPr/>
              <a:t>‹N›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77840644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323850" y="115888"/>
            <a:ext cx="8424863" cy="63373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E47D98-6FAA-4428-B805-B623900BAE36}" type="slidenum">
              <a:rPr lang="ko-KR" altLang="en-US"/>
              <a:pPr/>
              <a:t>‹N›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13513098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4CCDD0-F19E-430C-B276-EF976BED373D}" type="slidenum">
              <a:rPr lang="ko-KR" altLang="en-US"/>
              <a:pPr/>
              <a:t>‹N›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77693559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DA182-B086-439E-AE37-62F7E5E3DC57}" type="slidenum">
              <a:rPr lang="ko-KR" altLang="en-US"/>
              <a:pPr/>
              <a:t>‹N›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9940721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4213" y="1125538"/>
            <a:ext cx="3930650" cy="5327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767263" y="1125538"/>
            <a:ext cx="3930650" cy="5327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455A93-1072-4DF1-A3E9-DB8B9AB5DD03}" type="slidenum">
              <a:rPr lang="ko-KR" altLang="en-US"/>
              <a:pPr/>
              <a:t>‹N›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13569410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1A38-D3BD-475C-991B-65BB930199F4}" type="slidenum">
              <a:rPr lang="ko-KR" altLang="en-US"/>
              <a:pPr/>
              <a:t>‹N›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79058314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BBBD1D-2397-4170-8230-6E1ED8FBEE7E}" type="slidenum">
              <a:rPr lang="ko-KR" altLang="en-US"/>
              <a:pPr/>
              <a:t>‹N›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6084480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659170-32EE-459E-9B80-1B7400EAA437}" type="slidenum">
              <a:rPr lang="ko-KR" altLang="en-US"/>
              <a:pPr/>
              <a:t>‹N›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06779346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13EC17-3267-49C4-959A-8368C70F64E0}" type="slidenum">
              <a:rPr lang="ko-KR" altLang="en-US"/>
              <a:pPr/>
              <a:t>‹N›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00785428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16FD55-A8DC-4AE7-B99F-27CCE4175607}" type="slidenum">
              <a:rPr lang="ko-KR" altLang="en-US"/>
              <a:pPr/>
              <a:t>‹N›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80947797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3" name="Freeform 95"/>
          <p:cNvSpPr>
            <a:spLocks/>
          </p:cNvSpPr>
          <p:nvPr/>
        </p:nvSpPr>
        <p:spPr bwMode="gray">
          <a:xfrm rot="-5400000">
            <a:off x="-2473325" y="2673350"/>
            <a:ext cx="6629400" cy="1587500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1504" y="352"/>
              </a:cxn>
              <a:cxn ang="0">
                <a:pos x="3960" y="432"/>
              </a:cxn>
              <a:cxn ang="0">
                <a:pos x="5688" y="1000"/>
              </a:cxn>
              <a:cxn ang="0">
                <a:pos x="5693" y="6"/>
              </a:cxn>
              <a:cxn ang="0">
                <a:pos x="0" y="0"/>
              </a:cxn>
            </a:cxnLst>
            <a:rect l="0" t="0" r="r" b="b"/>
            <a:pathLst>
              <a:path w="5693" h="1000">
                <a:moveTo>
                  <a:pt x="0" y="584"/>
                </a:moveTo>
                <a:cubicBezTo>
                  <a:pt x="249" y="545"/>
                  <a:pt x="844" y="377"/>
                  <a:pt x="1504" y="352"/>
                </a:cubicBezTo>
                <a:cubicBezTo>
                  <a:pt x="2168" y="300"/>
                  <a:pt x="3246" y="322"/>
                  <a:pt x="3960" y="432"/>
                </a:cubicBezTo>
                <a:cubicBezTo>
                  <a:pt x="4641" y="548"/>
                  <a:pt x="5616" y="920"/>
                  <a:pt x="5688" y="1000"/>
                </a:cubicBezTo>
                <a:lnTo>
                  <a:pt x="5693" y="6"/>
                </a:lnTo>
                <a:lnTo>
                  <a:pt x="0" y="0"/>
                </a:lnTo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27451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027" name="Freeform 94"/>
          <p:cNvSpPr>
            <a:spLocks/>
          </p:cNvSpPr>
          <p:nvPr/>
        </p:nvSpPr>
        <p:spPr bwMode="gray">
          <a:xfrm>
            <a:off x="63500" y="63500"/>
            <a:ext cx="9037638" cy="1604963"/>
          </a:xfrm>
          <a:custGeom>
            <a:avLst/>
            <a:gdLst>
              <a:gd name="T0" fmla="*/ 0 w 5693"/>
              <a:gd name="T1" fmla="*/ 2147483647 h 1000"/>
              <a:gd name="T2" fmla="*/ 2147483647 w 5693"/>
              <a:gd name="T3" fmla="*/ 2147483647 h 1000"/>
              <a:gd name="T4" fmla="*/ 2147483647 w 5693"/>
              <a:gd name="T5" fmla="*/ 2147483647 h 1000"/>
              <a:gd name="T6" fmla="*/ 2147483647 w 5693"/>
              <a:gd name="T7" fmla="*/ 2147483647 h 1000"/>
              <a:gd name="T8" fmla="*/ 2147483647 w 5693"/>
              <a:gd name="T9" fmla="*/ 2147483647 h 1000"/>
              <a:gd name="T10" fmla="*/ 0 w 5693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693" h="1000">
                <a:moveTo>
                  <a:pt x="0" y="584"/>
                </a:moveTo>
                <a:cubicBezTo>
                  <a:pt x="253" y="552"/>
                  <a:pt x="820" y="405"/>
                  <a:pt x="1520" y="392"/>
                </a:cubicBezTo>
                <a:cubicBezTo>
                  <a:pt x="2184" y="340"/>
                  <a:pt x="3486" y="394"/>
                  <a:pt x="4200" y="504"/>
                </a:cubicBezTo>
                <a:cubicBezTo>
                  <a:pt x="4881" y="620"/>
                  <a:pt x="5616" y="920"/>
                  <a:pt x="5688" y="1000"/>
                </a:cubicBezTo>
                <a:lnTo>
                  <a:pt x="5693" y="6"/>
                </a:lnTo>
                <a:lnTo>
                  <a:pt x="0" y="0"/>
                </a:lnTo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052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115888"/>
            <a:ext cx="8424863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ko-KR" smtClean="0"/>
              <a:t>Fare clic per modificare lo stile del titolo</a:t>
            </a:r>
            <a:endParaRPr lang="en-US" altLang="ko-KR" smtClean="0"/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084888" y="6453188"/>
            <a:ext cx="2895600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latin typeface="+mn-lt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23850" y="6477000"/>
            <a:ext cx="719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latin typeface="Verdana" pitchFamily="34" charset="0"/>
                <a:ea typeface="굴림" pitchFamily="34" charset="-127"/>
              </a:defRPr>
            </a:lvl1pPr>
          </a:lstStyle>
          <a:p>
            <a:fld id="{B7A6549C-6F0A-4D70-A616-C6042A2142F9}" type="slidenum">
              <a:rPr lang="ko-KR" altLang="en-US"/>
              <a:pPr/>
              <a:t>‹N›</a:t>
            </a:fld>
            <a:endParaRPr lang="en-US" altLang="ko-KR"/>
          </a:p>
        </p:txBody>
      </p:sp>
      <p:sp>
        <p:nvSpPr>
          <p:cNvPr id="1031" name="Line 76"/>
          <p:cNvSpPr>
            <a:spLocks noChangeShapeType="1"/>
          </p:cNvSpPr>
          <p:nvPr/>
        </p:nvSpPr>
        <p:spPr bwMode="gray">
          <a:xfrm>
            <a:off x="323850" y="6500813"/>
            <a:ext cx="8569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056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684213" y="1125538"/>
            <a:ext cx="8013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ko-KR" smtClean="0"/>
              <a:t>Fare clic per modificare stili del testo dello schema</a:t>
            </a:r>
          </a:p>
          <a:p>
            <a:pPr lvl="1"/>
            <a:r>
              <a:rPr lang="it-IT" altLang="ko-KR" smtClean="0"/>
              <a:t>Secondo livello</a:t>
            </a:r>
          </a:p>
          <a:p>
            <a:pPr lvl="2"/>
            <a:r>
              <a:rPr lang="it-IT" altLang="ko-KR" smtClean="0"/>
              <a:t>Terzo livello</a:t>
            </a:r>
          </a:p>
          <a:p>
            <a:pPr lvl="3"/>
            <a:r>
              <a:rPr lang="it-IT" altLang="ko-KR" smtClean="0"/>
              <a:t>Quarto livello</a:t>
            </a:r>
          </a:p>
          <a:p>
            <a:pPr lvl="4"/>
            <a:r>
              <a:rPr lang="it-IT" altLang="ko-KR" smtClean="0"/>
              <a:t>Quinto livello</a:t>
            </a:r>
            <a:endParaRPr lang="en-US" altLang="ko-KR" smtClean="0"/>
          </a:p>
        </p:txBody>
      </p:sp>
      <p:grpSp>
        <p:nvGrpSpPr>
          <p:cNvPr id="2057" name="Group 114"/>
          <p:cNvGrpSpPr>
            <a:grpSpLocks/>
          </p:cNvGrpSpPr>
          <p:nvPr/>
        </p:nvGrpSpPr>
        <p:grpSpPr bwMode="auto">
          <a:xfrm>
            <a:off x="0" y="3175"/>
            <a:ext cx="9144000" cy="6854825"/>
            <a:chOff x="0" y="2"/>
            <a:chExt cx="5760" cy="4318"/>
          </a:xfrm>
        </p:grpSpPr>
        <p:grpSp>
          <p:nvGrpSpPr>
            <p:cNvPr id="2058" name="Group 108"/>
            <p:cNvGrpSpPr>
              <a:grpSpLocks/>
            </p:cNvGrpSpPr>
            <p:nvPr userDrawn="1"/>
          </p:nvGrpSpPr>
          <p:grpSpPr bwMode="auto">
            <a:xfrm>
              <a:off x="0" y="2"/>
              <a:ext cx="5760" cy="4318"/>
              <a:chOff x="0" y="2"/>
              <a:chExt cx="5760" cy="4318"/>
            </a:xfrm>
          </p:grpSpPr>
          <p:sp>
            <p:nvSpPr>
              <p:cNvPr id="1036" name="Freeform 109"/>
              <p:cNvSpPr>
                <a:spLocks/>
              </p:cNvSpPr>
              <p:nvPr userDrawn="1"/>
            </p:nvSpPr>
            <p:spPr bwMode="gray">
              <a:xfrm>
                <a:off x="0" y="4023"/>
                <a:ext cx="275" cy="297"/>
              </a:xfrm>
              <a:custGeom>
                <a:avLst/>
                <a:gdLst>
                  <a:gd name="T0" fmla="*/ 275 w 275"/>
                  <a:gd name="T1" fmla="*/ 291 h 297"/>
                  <a:gd name="T2" fmla="*/ 112 w 275"/>
                  <a:gd name="T3" fmla="*/ 211 h 297"/>
                  <a:gd name="T4" fmla="*/ 28 w 275"/>
                  <a:gd name="T5" fmla="*/ 127 h 297"/>
                  <a:gd name="T6" fmla="*/ 0 w 275"/>
                  <a:gd name="T7" fmla="*/ 0 h 297"/>
                  <a:gd name="T8" fmla="*/ 1 w 275"/>
                  <a:gd name="T9" fmla="*/ 297 h 2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5" h="297">
                    <a:moveTo>
                      <a:pt x="275" y="291"/>
                    </a:moveTo>
                    <a:lnTo>
                      <a:pt x="112" y="211"/>
                    </a:lnTo>
                    <a:lnTo>
                      <a:pt x="28" y="127"/>
                    </a:lnTo>
                    <a:lnTo>
                      <a:pt x="0" y="0"/>
                    </a:lnTo>
                    <a:lnTo>
                      <a:pt x="1" y="297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1037" name="AutoShape 110"/>
              <p:cNvSpPr>
                <a:spLocks noChangeArrowheads="1"/>
              </p:cNvSpPr>
              <p:nvPr userDrawn="1"/>
            </p:nvSpPr>
            <p:spPr bwMode="gray">
              <a:xfrm>
                <a:off x="20" y="26"/>
                <a:ext cx="5715" cy="4265"/>
              </a:xfrm>
              <a:prstGeom prst="roundRect">
                <a:avLst>
                  <a:gd name="adj" fmla="val 6227"/>
                </a:avLst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8" name="Freeform 111"/>
              <p:cNvSpPr>
                <a:spLocks/>
              </p:cNvSpPr>
              <p:nvPr userDrawn="1"/>
            </p:nvSpPr>
            <p:spPr bwMode="gray">
              <a:xfrm>
                <a:off x="0" y="2"/>
                <a:ext cx="290" cy="315"/>
              </a:xfrm>
              <a:custGeom>
                <a:avLst/>
                <a:gdLst>
                  <a:gd name="T0" fmla="*/ 1 w 290"/>
                  <a:gd name="T1" fmla="*/ 315 h 315"/>
                  <a:gd name="T2" fmla="*/ 122 w 290"/>
                  <a:gd name="T3" fmla="*/ 97 h 315"/>
                  <a:gd name="T4" fmla="*/ 279 w 290"/>
                  <a:gd name="T5" fmla="*/ 0 h 315"/>
                  <a:gd name="T6" fmla="*/ 0 w 290"/>
                  <a:gd name="T7" fmla="*/ 1 h 3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0" h="315">
                    <a:moveTo>
                      <a:pt x="1" y="315"/>
                    </a:moveTo>
                    <a:cubicBezTo>
                      <a:pt x="21" y="279"/>
                      <a:pt x="76" y="150"/>
                      <a:pt x="122" y="97"/>
                    </a:cubicBezTo>
                    <a:cubicBezTo>
                      <a:pt x="163" y="44"/>
                      <a:pt x="290" y="23"/>
                      <a:pt x="279" y="0"/>
                    </a:cubicBezTo>
                    <a:lnTo>
                      <a:pt x="0" y="1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1039" name="Freeform 112"/>
              <p:cNvSpPr>
                <a:spLocks/>
              </p:cNvSpPr>
              <p:nvPr userDrawn="1"/>
            </p:nvSpPr>
            <p:spPr bwMode="gray">
              <a:xfrm>
                <a:off x="5507" y="4031"/>
                <a:ext cx="253" cy="287"/>
              </a:xfrm>
              <a:custGeom>
                <a:avLst/>
                <a:gdLst>
                  <a:gd name="T0" fmla="*/ 250 w 253"/>
                  <a:gd name="T1" fmla="*/ 0 h 287"/>
                  <a:gd name="T2" fmla="*/ 179 w 253"/>
                  <a:gd name="T3" fmla="*/ 143 h 287"/>
                  <a:gd name="T4" fmla="*/ 85 w 253"/>
                  <a:gd name="T5" fmla="*/ 236 h 287"/>
                  <a:gd name="T6" fmla="*/ 0 w 253"/>
                  <a:gd name="T7" fmla="*/ 287 h 287"/>
                  <a:gd name="T8" fmla="*/ 253 w 253"/>
                  <a:gd name="T9" fmla="*/ 284 h 2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3" h="287">
                    <a:moveTo>
                      <a:pt x="250" y="0"/>
                    </a:moveTo>
                    <a:lnTo>
                      <a:pt x="179" y="143"/>
                    </a:lnTo>
                    <a:lnTo>
                      <a:pt x="85" y="236"/>
                    </a:lnTo>
                    <a:lnTo>
                      <a:pt x="0" y="287"/>
                    </a:lnTo>
                    <a:lnTo>
                      <a:pt x="253" y="284"/>
                    </a:lnTo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</p:grpSp>
        <p:sp>
          <p:nvSpPr>
            <p:cNvPr id="1035" name="Freeform 113"/>
            <p:cNvSpPr>
              <a:spLocks/>
            </p:cNvSpPr>
            <p:nvPr userDrawn="1"/>
          </p:nvSpPr>
          <p:spPr bwMode="gray">
            <a:xfrm>
              <a:off x="5475" y="3"/>
              <a:ext cx="281" cy="344"/>
            </a:xfrm>
            <a:custGeom>
              <a:avLst/>
              <a:gdLst>
                <a:gd name="T0" fmla="*/ 0 w 281"/>
                <a:gd name="T1" fmla="*/ 0 h 348"/>
                <a:gd name="T2" fmla="*/ 202 w 281"/>
                <a:gd name="T3" fmla="*/ 87 h 348"/>
                <a:gd name="T4" fmla="*/ 281 w 281"/>
                <a:gd name="T5" fmla="*/ 298 h 348"/>
                <a:gd name="T6" fmla="*/ 281 w 281"/>
                <a:gd name="T7" fmla="*/ 0 h 34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1" h="348">
                  <a:moveTo>
                    <a:pt x="0" y="0"/>
                  </a:moveTo>
                  <a:cubicBezTo>
                    <a:pt x="33" y="16"/>
                    <a:pt x="125" y="6"/>
                    <a:pt x="202" y="96"/>
                  </a:cubicBezTo>
                  <a:cubicBezTo>
                    <a:pt x="279" y="186"/>
                    <a:pt x="268" y="348"/>
                    <a:pt x="281" y="332"/>
                  </a:cubicBezTo>
                  <a:lnTo>
                    <a:pt x="281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  <p:sldLayoutId id="2147484067" r:id="rId12"/>
    <p:sldLayoutId id="2147484068" r:id="rId13"/>
    <p:sldLayoutId id="2147484069" r:id="rId14"/>
    <p:sldLayoutId id="2147484070" r:id="rId15"/>
  </p:sldLayoutIdLst>
  <p:transition>
    <p:random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CasellaDiTesto 11"/>
          <p:cNvSpPr txBox="1">
            <a:spLocks noChangeArrowheads="1"/>
          </p:cNvSpPr>
          <p:nvPr/>
        </p:nvSpPr>
        <p:spPr bwMode="auto">
          <a:xfrm>
            <a:off x="0" y="1484313"/>
            <a:ext cx="9144000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2500" b="1" i="1" dirty="0" smtClean="0">
                <a:solidFill>
                  <a:schemeClr val="bg1"/>
                </a:solidFill>
              </a:rPr>
              <a:t>- Il </a:t>
            </a:r>
            <a:r>
              <a:rPr lang="en-GB" sz="2500" b="1" i="1" dirty="0" err="1" smtClean="0">
                <a:solidFill>
                  <a:schemeClr val="bg1"/>
                </a:solidFill>
              </a:rPr>
              <a:t>colloquio</a:t>
            </a:r>
            <a:r>
              <a:rPr lang="en-GB" sz="2500" b="1" i="1" dirty="0" smtClean="0">
                <a:solidFill>
                  <a:schemeClr val="bg1"/>
                </a:solidFill>
              </a:rPr>
              <a:t> di </a:t>
            </a:r>
            <a:r>
              <a:rPr lang="en-GB" sz="2500" b="1" i="1" dirty="0" err="1" smtClean="0">
                <a:solidFill>
                  <a:schemeClr val="bg1"/>
                </a:solidFill>
              </a:rPr>
              <a:t>Venezia</a:t>
            </a:r>
            <a:r>
              <a:rPr lang="en-GB" sz="2500" b="1" i="1" dirty="0" smtClean="0">
                <a:solidFill>
                  <a:schemeClr val="bg1"/>
                </a:solidFill>
              </a:rPr>
              <a:t> per </a:t>
            </a:r>
            <a:r>
              <a:rPr lang="en-GB" sz="2500" b="1" i="1" dirty="0" err="1" smtClean="0">
                <a:solidFill>
                  <a:schemeClr val="bg1"/>
                </a:solidFill>
              </a:rPr>
              <a:t>l’Acqua</a:t>
            </a:r>
            <a:r>
              <a:rPr lang="en-GB" sz="2500" b="1" i="1" dirty="0" smtClean="0">
                <a:solidFill>
                  <a:schemeClr val="bg1"/>
                </a:solidFill>
              </a:rPr>
              <a:t> -</a:t>
            </a:r>
          </a:p>
          <a:p>
            <a:pPr algn="ctr">
              <a:lnSpc>
                <a:spcPct val="150000"/>
              </a:lnSpc>
            </a:pPr>
            <a:r>
              <a:rPr lang="en-GB" sz="2500" b="1" i="1" dirty="0" smtClean="0">
                <a:solidFill>
                  <a:schemeClr val="bg1"/>
                </a:solidFill>
              </a:rPr>
              <a:t>UNA RISORSA PER TUTTI</a:t>
            </a:r>
            <a:endParaRPr lang="en-GB" sz="2000" b="1" i="1" dirty="0" smtClean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0" y="3132257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>
                <a:rot lat="0" lon="0" rev="0"/>
              </a:camera>
              <a:lightRig rig="sunset" dir="t"/>
            </a:scene3d>
            <a:sp3d prstMaterial="softEdge"/>
          </a:bodyPr>
          <a:lstStyle/>
          <a:p>
            <a:pPr algn="ctr">
              <a:defRPr/>
            </a:pPr>
            <a:r>
              <a:rPr lang="en-GB" sz="3200" b="1" i="1" dirty="0">
                <a:solidFill>
                  <a:schemeClr val="bg1"/>
                </a:solidFill>
              </a:rPr>
              <a:t>| </a:t>
            </a:r>
            <a:r>
              <a:rPr lang="en-GB" sz="3200" b="1" i="1" dirty="0" err="1" smtClean="0">
                <a:solidFill>
                  <a:srgbClr val="92D050"/>
                </a:solidFill>
              </a:rPr>
              <a:t>L’Acqua</a:t>
            </a:r>
            <a:r>
              <a:rPr lang="en-GB" sz="3200" b="1" i="1" dirty="0" smtClean="0">
                <a:solidFill>
                  <a:srgbClr val="92D050"/>
                </a:solidFill>
              </a:rPr>
              <a:t>: </a:t>
            </a:r>
            <a:r>
              <a:rPr lang="en-GB" sz="3200" b="1" i="1" dirty="0" err="1" smtClean="0">
                <a:solidFill>
                  <a:srgbClr val="92D050"/>
                </a:solidFill>
              </a:rPr>
              <a:t>risorsa</a:t>
            </a:r>
            <a:r>
              <a:rPr lang="en-GB" sz="3200" b="1" i="1" dirty="0" smtClean="0">
                <a:solidFill>
                  <a:srgbClr val="92D050"/>
                </a:solidFill>
              </a:rPr>
              <a:t> del </a:t>
            </a:r>
            <a:r>
              <a:rPr lang="en-GB" sz="3200" b="1" i="1" dirty="0" err="1" smtClean="0">
                <a:solidFill>
                  <a:srgbClr val="92D050"/>
                </a:solidFill>
              </a:rPr>
              <a:t>Pianeta</a:t>
            </a:r>
            <a:r>
              <a:rPr lang="en-GB" sz="3200" b="1" i="1" dirty="0" smtClean="0">
                <a:solidFill>
                  <a:srgbClr val="92D050"/>
                </a:solidFill>
              </a:rPr>
              <a:t> </a:t>
            </a:r>
            <a:r>
              <a:rPr lang="en-GB" sz="3200" b="1" i="1" dirty="0" smtClean="0">
                <a:solidFill>
                  <a:schemeClr val="bg1"/>
                </a:solidFill>
              </a:rPr>
              <a:t>|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1034" name="CasellaDiTesto 15"/>
          <p:cNvSpPr txBox="1">
            <a:spLocks noChangeArrowheads="1"/>
          </p:cNvSpPr>
          <p:nvPr/>
        </p:nvSpPr>
        <p:spPr bwMode="auto">
          <a:xfrm>
            <a:off x="0" y="45085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it-IT" sz="2000" i="1" dirty="0">
                <a:solidFill>
                  <a:schemeClr val="bg1"/>
                </a:solidFill>
              </a:rPr>
              <a:t>di Gianni </a:t>
            </a:r>
            <a:r>
              <a:rPr lang="it-IT" sz="2000" i="1" dirty="0" err="1" smtClean="0">
                <a:solidFill>
                  <a:schemeClr val="bg1"/>
                </a:solidFill>
              </a:rPr>
              <a:t>Gurnari</a:t>
            </a:r>
            <a:endParaRPr lang="it-IT" sz="2000" i="1" dirty="0" smtClean="0">
              <a:solidFill>
                <a:schemeClr val="bg1"/>
              </a:solidFill>
            </a:endParaRPr>
          </a:p>
          <a:p>
            <a:pPr algn="ctr"/>
            <a:r>
              <a:rPr lang="it-IT" sz="2000" i="1" dirty="0" smtClean="0">
                <a:solidFill>
                  <a:schemeClr val="bg1"/>
                </a:solidFill>
              </a:rPr>
              <a:t>Vicepresidente di FEMTEC</a:t>
            </a:r>
            <a:endParaRPr lang="it-IT" sz="2000" i="1" dirty="0">
              <a:solidFill>
                <a:schemeClr val="bg1"/>
              </a:solidFill>
            </a:endParaRPr>
          </a:p>
        </p:txBody>
      </p:sp>
      <p:sp>
        <p:nvSpPr>
          <p:cNvPr id="4" name="Rettangolo 17"/>
          <p:cNvSpPr>
            <a:spLocks noChangeArrowheads="1"/>
          </p:cNvSpPr>
          <p:nvPr/>
        </p:nvSpPr>
        <p:spPr bwMode="auto">
          <a:xfrm>
            <a:off x="7572375" y="428625"/>
            <a:ext cx="1214438" cy="571500"/>
          </a:xfrm>
          <a:prstGeom prst="rect">
            <a:avLst/>
          </a:prstGeom>
          <a:solidFill>
            <a:srgbClr val="1C74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" name="CasellaDiTesto 11"/>
          <p:cNvSpPr txBox="1">
            <a:spLocks noChangeArrowheads="1"/>
          </p:cNvSpPr>
          <p:nvPr/>
        </p:nvSpPr>
        <p:spPr bwMode="auto">
          <a:xfrm>
            <a:off x="0" y="2730822"/>
            <a:ext cx="914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sz="1600" i="1" dirty="0" err="1" smtClean="0">
                <a:solidFill>
                  <a:schemeClr val="bg1"/>
                </a:solidFill>
              </a:rPr>
              <a:t>Scuola</a:t>
            </a:r>
            <a:r>
              <a:rPr lang="en-GB" sz="1600" i="1" dirty="0" smtClean="0">
                <a:solidFill>
                  <a:schemeClr val="bg1"/>
                </a:solidFill>
              </a:rPr>
              <a:t> Grande di San Marco, </a:t>
            </a:r>
            <a:r>
              <a:rPr lang="en-GB" sz="1600" i="1" dirty="0" err="1" smtClean="0">
                <a:solidFill>
                  <a:schemeClr val="bg1"/>
                </a:solidFill>
              </a:rPr>
              <a:t>Venezia</a:t>
            </a:r>
            <a:r>
              <a:rPr lang="en-GB" sz="1600" i="1" dirty="0" smtClean="0">
                <a:solidFill>
                  <a:schemeClr val="bg1"/>
                </a:solidFill>
              </a:rPr>
              <a:t> - 14 </a:t>
            </a:r>
            <a:r>
              <a:rPr lang="en-GB" sz="1600" i="1" dirty="0" err="1" smtClean="0">
                <a:solidFill>
                  <a:schemeClr val="bg1"/>
                </a:solidFill>
              </a:rPr>
              <a:t>Novembre</a:t>
            </a:r>
            <a:r>
              <a:rPr lang="en-GB" sz="1600" i="1" dirty="0" smtClean="0">
                <a:solidFill>
                  <a:schemeClr val="bg1"/>
                </a:solidFill>
              </a:rPr>
              <a:t> 2015</a:t>
            </a:r>
            <a:endParaRPr lang="it-IT" sz="1600" dirty="0">
              <a:solidFill>
                <a:schemeClr val="bg1"/>
              </a:solidFill>
            </a:endParaRPr>
          </a:p>
        </p:txBody>
      </p:sp>
      <p:pic>
        <p:nvPicPr>
          <p:cNvPr id="8" name="Immagine 16" descr="Logo_72dpi_e&amp;s_trasp_white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52413"/>
            <a:ext cx="17367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179388" y="188913"/>
            <a:ext cx="1571625" cy="1038225"/>
            <a:chOff x="179388" y="188913"/>
            <a:chExt cx="1571625" cy="1038239"/>
          </a:xfrm>
        </p:grpSpPr>
        <p:graphicFrame>
          <p:nvGraphicFramePr>
            <p:cNvPr id="1026" name="Object 11"/>
            <p:cNvGraphicFramePr>
              <a:graphicFrameLocks noChangeAspect="1"/>
            </p:cNvGraphicFramePr>
            <p:nvPr/>
          </p:nvGraphicFramePr>
          <p:xfrm>
            <a:off x="645588" y="188913"/>
            <a:ext cx="668282" cy="7781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6" name="Immagine bitmap" r:id="rId4" imgW="693471" imgH="834620" progId="PBrush">
                    <p:embed/>
                  </p:oleObj>
                </mc:Choice>
                <mc:Fallback>
                  <p:oleObj name="Immagine bitmap" r:id="rId4" imgW="693471" imgH="834620" progId="PBrush">
                    <p:embed/>
                    <p:pic>
                      <p:nvPicPr>
                        <p:cNvPr id="0" name="Picture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5588" y="188913"/>
                          <a:ext cx="668282" cy="77815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5" name="CasellaDiTesto 9"/>
            <p:cNvSpPr txBox="1">
              <a:spLocks noChangeArrowheads="1"/>
            </p:cNvSpPr>
            <p:nvPr/>
          </p:nvSpPr>
          <p:spPr bwMode="auto">
            <a:xfrm>
              <a:off x="179388" y="950153"/>
              <a:ext cx="1571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GB" sz="600" dirty="0" err="1">
                  <a:solidFill>
                    <a:schemeClr val="bg1"/>
                  </a:solidFill>
                </a:rPr>
                <a:t>Organizzazione</a:t>
              </a:r>
              <a:r>
                <a:rPr lang="en-GB" sz="600" dirty="0">
                  <a:solidFill>
                    <a:schemeClr val="bg1"/>
                  </a:solidFill>
                </a:rPr>
                <a:t> Non </a:t>
              </a:r>
              <a:r>
                <a:rPr lang="en-GB" sz="600" dirty="0" err="1">
                  <a:solidFill>
                    <a:schemeClr val="bg1"/>
                  </a:solidFill>
                </a:rPr>
                <a:t>Governativa</a:t>
              </a:r>
              <a:endParaRPr lang="en-GB" sz="600" dirty="0">
                <a:solidFill>
                  <a:schemeClr val="bg1"/>
                </a:solidFill>
              </a:endParaRPr>
            </a:p>
            <a:p>
              <a:pPr algn="ctr"/>
              <a:r>
                <a:rPr lang="en-GB" sz="600" dirty="0" err="1">
                  <a:solidFill>
                    <a:schemeClr val="bg1"/>
                  </a:solidFill>
                </a:rPr>
                <a:t>riconosciuta</a:t>
              </a:r>
              <a:r>
                <a:rPr lang="en-GB" sz="600" dirty="0">
                  <a:solidFill>
                    <a:schemeClr val="bg1"/>
                  </a:solidFill>
                </a:rPr>
                <a:t> </a:t>
              </a:r>
              <a:r>
                <a:rPr lang="en-GB" sz="600" dirty="0" err="1">
                  <a:solidFill>
                    <a:schemeClr val="bg1"/>
                  </a:solidFill>
                </a:rPr>
                <a:t>dall’OMS</a:t>
              </a:r>
              <a:endParaRPr lang="it-IT" sz="6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12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" grpId="0"/>
      <p:bldP spid="1034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Immagine 16" descr="Logo_72dpi_e&amp;s_trasp_white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85750"/>
            <a:ext cx="17367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Immagine 8" descr="Logo Femtec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484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\\Server\archivio\Files generali\2015\ISS Ottobre 2015\cielo 915\pic skylab\258928a5cbd80f534731ef27096cd15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824" y="836711"/>
            <a:ext cx="3768351" cy="56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043608" y="214313"/>
            <a:ext cx="6643687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 COLLOQUIO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 VENEZIA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 L’ACQUA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49282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Immagine 16" descr="Logo_72dpi_e&amp;s_trasp_white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85750"/>
            <a:ext cx="17367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Immagine 8" descr="Logo Femtec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484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\\Server\archivio\Files generali\2015\ISS Ottobre 2015\cielo 915\pic skylab\2014917151022_pia18836-c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1" y="1915898"/>
            <a:ext cx="8026397" cy="408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043608" y="214313"/>
            <a:ext cx="6643687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 COLLOQUIO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 VENEZIA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 L’ACQUA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378576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magine 16" descr="Logo_72dpi_e&amp;s_trasp_white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85750"/>
            <a:ext cx="17367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Immagine 8" descr="Logo Femtec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484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043608" y="214313"/>
            <a:ext cx="6643687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 COLLOQUIO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 VENEZIA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 L’ACQUA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0" y="909638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it-IT" sz="2200" i="1" dirty="0" smtClean="0">
                <a:latin typeface="Swis721 BlkCn BT" pitchFamily="34" charset="0"/>
                <a:ea typeface="Lucida Sans Unicode" pitchFamily="34" charset="0"/>
                <a:cs typeface="Lucida Sans Unicode" pitchFamily="34" charset="0"/>
              </a:rPr>
              <a:t>MOLECOLA</a:t>
            </a:r>
            <a:endParaRPr lang="it-IT" sz="2200" i="1" dirty="0">
              <a:latin typeface="Swis721 BlkCn BT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530225" y="1412776"/>
            <a:ext cx="8613775" cy="4248472"/>
            <a:chOff x="539552" y="1484784"/>
            <a:chExt cx="8613775" cy="4248472"/>
          </a:xfrm>
        </p:grpSpPr>
        <p:sp>
          <p:nvSpPr>
            <p:cNvPr id="9" name="Freccia in giù 8"/>
            <p:cNvSpPr>
              <a:spLocks noChangeArrowheads="1"/>
            </p:cNvSpPr>
            <p:nvPr/>
          </p:nvSpPr>
          <p:spPr bwMode="auto">
            <a:xfrm>
              <a:off x="4177605" y="1484784"/>
              <a:ext cx="788789" cy="1008112"/>
            </a:xfrm>
            <a:prstGeom prst="downArrow">
              <a:avLst>
                <a:gd name="adj1" fmla="val 50000"/>
                <a:gd name="adj2" fmla="val 50018"/>
              </a:avLst>
            </a:prstGeom>
            <a:solidFill>
              <a:srgbClr val="0000FF"/>
            </a:solidFill>
            <a:ln w="9525" algn="ctr">
              <a:solidFill>
                <a:srgbClr val="00006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2575719"/>
              <a:ext cx="8613775" cy="315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Rettangolo 10"/>
          <p:cNvSpPr/>
          <p:nvPr/>
        </p:nvSpPr>
        <p:spPr>
          <a:xfrm>
            <a:off x="5580112" y="6021288"/>
            <a:ext cx="3090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smtClean="0">
                <a:solidFill>
                  <a:srgbClr val="000000"/>
                </a:solidFill>
              </a:rPr>
              <a:t>Copyright 2015©Benaquam srl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6356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magine 5" descr="badenbaden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9" r="60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CasellaDiTesto 2"/>
          <p:cNvSpPr txBox="1">
            <a:spLocks noChangeArrowheads="1"/>
          </p:cNvSpPr>
          <p:nvPr/>
        </p:nvSpPr>
        <p:spPr bwMode="auto">
          <a:xfrm>
            <a:off x="6786563" y="6357938"/>
            <a:ext cx="2143125" cy="246221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1000" dirty="0">
                <a:latin typeface="Arial" charset="0"/>
                <a:ea typeface="Lucida Sans Unicode" pitchFamily="34" charset="0"/>
                <a:cs typeface="Lucida Sans Unicode" pitchFamily="34" charset="0"/>
              </a:rPr>
              <a:t>BADEN </a:t>
            </a:r>
            <a:r>
              <a:rPr lang="it-IT" sz="1000" dirty="0" err="1">
                <a:latin typeface="Arial" charset="0"/>
                <a:ea typeface="Lucida Sans Unicode" pitchFamily="34" charset="0"/>
                <a:cs typeface="Lucida Sans Unicode" pitchFamily="34" charset="0"/>
              </a:rPr>
              <a:t>BADEN</a:t>
            </a:r>
            <a:r>
              <a:rPr lang="it-IT" sz="1000" dirty="0">
                <a:latin typeface="Arial" charset="0"/>
                <a:ea typeface="Lucida Sans Unicode" pitchFamily="34" charset="0"/>
                <a:cs typeface="Lucida Sans Unicode" pitchFamily="34" charset="0"/>
              </a:rPr>
              <a:t>, </a:t>
            </a:r>
            <a:r>
              <a:rPr lang="it-IT" sz="1000" dirty="0" err="1">
                <a:latin typeface="Arial" charset="0"/>
                <a:ea typeface="Lucida Sans Unicode" pitchFamily="34" charset="0"/>
                <a:cs typeface="Lucida Sans Unicode" pitchFamily="34" charset="0"/>
              </a:rPr>
              <a:t>Germany</a:t>
            </a:r>
            <a:r>
              <a:rPr lang="it-IT" sz="1000" dirty="0">
                <a:latin typeface="Arial" charset="0"/>
                <a:ea typeface="Lucida Sans Unicode" pitchFamily="34" charset="0"/>
                <a:cs typeface="Lucida Sans Unicode" pitchFamily="34" charset="0"/>
              </a:rPr>
              <a:t> (GER)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magine 16" descr="Logo_72dpi_e&amp;s_trasp_white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85750"/>
            <a:ext cx="17367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Immagine 8" descr="Logo Femtec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484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043608" y="214313"/>
            <a:ext cx="6643687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COLLOQUIO DI VENEZIA … SULL’ACQUA …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" r="10002"/>
          <a:stretch/>
        </p:blipFill>
        <p:spPr bwMode="auto">
          <a:xfrm>
            <a:off x="1" y="-40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2"/>
          <p:cNvSpPr txBox="1">
            <a:spLocks noChangeArrowheads="1"/>
          </p:cNvSpPr>
          <p:nvPr/>
        </p:nvSpPr>
        <p:spPr bwMode="auto">
          <a:xfrm>
            <a:off x="7143750" y="6357938"/>
            <a:ext cx="1785938" cy="246221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1000" dirty="0">
                <a:latin typeface="Arial" charset="0"/>
                <a:ea typeface="Lucida Sans Unicode" pitchFamily="34" charset="0"/>
                <a:cs typeface="Lucida Sans Unicode" pitchFamily="34" charset="0"/>
              </a:rPr>
              <a:t>GRANADA, Spagna (ESP)</a:t>
            </a:r>
          </a:p>
        </p:txBody>
      </p:sp>
    </p:spTree>
    <p:extLst>
      <p:ext uri="{BB962C8B-B14F-4D97-AF65-F5344CB8AC3E}">
        <p14:creationId xmlns:p14="http://schemas.microsoft.com/office/powerpoint/2010/main" val="26250475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magine 16" descr="Logo_72dpi_e&amp;s_trasp_white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85750"/>
            <a:ext cx="17367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Immagine 8" descr="Logo Femtec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484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043608" y="214313"/>
            <a:ext cx="6643687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 COLLOQUIO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 VENEZIA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 L’ACQUA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Picture 2" descr="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t="5000" r="5553" b="3751"/>
          <a:stretch>
            <a:fillRect/>
          </a:stretch>
        </p:blipFill>
        <p:spPr bwMode="auto">
          <a:xfrm>
            <a:off x="1996851" y="928687"/>
            <a:ext cx="4737199" cy="557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50308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magine 16" descr="Logo_72dpi_e&amp;s_trasp_white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85750"/>
            <a:ext cx="17367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Immagine 8" descr="Logo Femtec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484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4" descr="home0[1]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2275"/>
            <a:ext cx="9144000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2"/>
          <p:cNvSpPr txBox="1">
            <a:spLocks noChangeArrowheads="1"/>
          </p:cNvSpPr>
          <p:nvPr/>
        </p:nvSpPr>
        <p:spPr bwMode="auto">
          <a:xfrm>
            <a:off x="7000875" y="4857750"/>
            <a:ext cx="2071688" cy="246221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000" dirty="0">
                <a:latin typeface="Arial" charset="0"/>
                <a:ea typeface="Lucida Sans Unicode" pitchFamily="34" charset="0"/>
                <a:cs typeface="Lucida Sans Unicode" pitchFamily="34" charset="0"/>
              </a:rPr>
              <a:t>TERME </a:t>
            </a:r>
            <a:r>
              <a:rPr lang="it-IT" sz="1000" dirty="0" err="1">
                <a:latin typeface="Arial" charset="0"/>
                <a:ea typeface="Lucida Sans Unicode" pitchFamily="34" charset="0"/>
                <a:cs typeface="Lucida Sans Unicode" pitchFamily="34" charset="0"/>
              </a:rPr>
              <a:t>DI</a:t>
            </a:r>
            <a:r>
              <a:rPr lang="it-IT" sz="1000" dirty="0">
                <a:latin typeface="Arial" charset="0"/>
                <a:ea typeface="Lucida Sans Unicode" pitchFamily="34" charset="0"/>
                <a:cs typeface="Lucida Sans Unicode" pitchFamily="34" charset="0"/>
              </a:rPr>
              <a:t> MERANO, Italy (ITA)</a:t>
            </a:r>
          </a:p>
        </p:txBody>
      </p:sp>
      <p:sp>
        <p:nvSpPr>
          <p:cNvPr id="7" name="Rettangolo 6"/>
          <p:cNvSpPr/>
          <p:nvPr/>
        </p:nvSpPr>
        <p:spPr>
          <a:xfrm>
            <a:off x="1043608" y="214313"/>
            <a:ext cx="6643687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 COLLOQUIO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 VENEZIA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 L’ACQUA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151380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magine 16" descr="Logo_72dpi_e&amp;s_trasp_white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85750"/>
            <a:ext cx="17367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Immagine 8" descr="Logo Femtec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484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043608" y="214313"/>
            <a:ext cx="6643687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COLLOQUIO DI VENEZIA … SULL’ACQUA …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1"/>
          <a:stretch/>
        </p:blipFill>
        <p:spPr bwMode="auto">
          <a:xfrm>
            <a:off x="0" y="0"/>
            <a:ext cx="91332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2"/>
          <p:cNvSpPr txBox="1">
            <a:spLocks noChangeArrowheads="1"/>
          </p:cNvSpPr>
          <p:nvPr/>
        </p:nvSpPr>
        <p:spPr bwMode="auto">
          <a:xfrm>
            <a:off x="7286625" y="6357938"/>
            <a:ext cx="1643063" cy="3785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it-IT" sz="1000" dirty="0" smtClean="0">
                <a:solidFill>
                  <a:schemeClr val="tx1"/>
                </a:solidFill>
              </a:rPr>
              <a:t>ALPENTHERME GASTEIN, Austria (AUT)</a:t>
            </a:r>
            <a:endParaRPr lang="it-IT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53640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grob58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341438"/>
            <a:ext cx="4752975" cy="4752975"/>
          </a:xfrm>
        </p:spPr>
      </p:pic>
      <p:pic>
        <p:nvPicPr>
          <p:cNvPr id="14339" name="Immagine 16" descr="Logo_72dpi_e&amp;s_trasp_white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85750"/>
            <a:ext cx="17367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Immagine 8" descr="Logo Femtec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484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043608" y="214313"/>
            <a:ext cx="6643687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 COLLOQUIO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 VENEZIA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 L’ACQUA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5" descr="Immagine21.jpg"/>
          <p:cNvPicPr>
            <a:picLocks noChangeAspect="1"/>
          </p:cNvPicPr>
          <p:nvPr/>
        </p:nvPicPr>
        <p:blipFill>
          <a:blip r:embed="rId2" cstate="print"/>
          <a:srcRect l="2644" r="4796"/>
          <a:stretch>
            <a:fillRect/>
          </a:stretch>
        </p:blipFill>
        <p:spPr bwMode="auto">
          <a:xfrm>
            <a:off x="1071538" y="2071678"/>
            <a:ext cx="7500938" cy="3286125"/>
          </a:xfrm>
          <a:prstGeom prst="round2DiagRect">
            <a:avLst>
              <a:gd name="adj1" fmla="val 16667"/>
              <a:gd name="adj2" fmla="val 1893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5" name="Immagine 16" descr="Logo_72dpi_e&amp;s_trasp_white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85750"/>
            <a:ext cx="17367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Immagine 8" descr="Logo Femtec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484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043608" y="214313"/>
            <a:ext cx="6643687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 COLLOQUIO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 VENEZIA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 L’ACQUA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advClick="0" advTm="100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magine 16" descr="Logo_72dpi_e&amp;s_trasp_white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85750"/>
            <a:ext cx="17367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Immagine 8" descr="Logo Femtec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484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043608" y="214313"/>
            <a:ext cx="6643687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 COLLOQUIO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 VENEZIA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 L’ACQUA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122" name="Picture 2" descr="\\Server\archivio\Files generali\2015\ISS Ottobre 2015\mare tropica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06" y="1259511"/>
            <a:ext cx="6948588" cy="521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2084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virola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285860"/>
            <a:ext cx="6477045" cy="4857784"/>
          </a:xfrm>
          <a:prstGeom prst="round2DiagRect">
            <a:avLst>
              <a:gd name="adj1" fmla="val 16667"/>
              <a:gd name="adj2" fmla="val 1893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39" name="Immagine 16" descr="Logo_72dpi_e&amp;s_trasp_white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85750"/>
            <a:ext cx="17367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Immagine 8" descr="Logo Femtec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484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043608" y="214313"/>
            <a:ext cx="6643687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 COLLOQUIO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 VENEZIA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 L’ACQUA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advClick="0" advTm="10000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238649"/>
            <a:ext cx="387350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071563"/>
            <a:ext cx="4287838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Immagine 5" descr="Immagine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" b="2406"/>
          <a:stretch>
            <a:fillRect/>
          </a:stretch>
        </p:blipFill>
        <p:spPr bwMode="auto">
          <a:xfrm>
            <a:off x="5435600" y="1076325"/>
            <a:ext cx="2214563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Immagine 5" descr="Immagine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4429125"/>
            <a:ext cx="193675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Immagine 16" descr="Logo_72dpi_e&amp;s_trasp_whit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85750"/>
            <a:ext cx="17367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Immagine 8" descr="Logo Femtec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484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1043608" y="214313"/>
            <a:ext cx="6643687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 COLLOQUIO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 VENEZIA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 L’ACQUA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313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38" y="1357313"/>
            <a:ext cx="7929562" cy="5037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1" name="Immagine 16" descr="Logo_72dpi_e&amp;s_trasp_white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85750"/>
            <a:ext cx="17367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Immagine 8" descr="Logo Femtec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484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043608" y="214313"/>
            <a:ext cx="6643687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 COLLOQUIO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 VENEZIA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 L’ACQUA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magine 16" descr="Logo_72dpi_e&amp;s_trasp_white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85750"/>
            <a:ext cx="17367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1249363" y="214313"/>
            <a:ext cx="6643687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NUOVE PROSPETTIVE PER LA GESTIONE DEI RISCHI</a:t>
            </a:r>
          </a:p>
          <a:p>
            <a:pPr algn="ctr"/>
            <a:r>
              <a:rPr lang="en-US" sz="1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IGIENICO SANITARI NELLE PISCINE NATATORIE</a:t>
            </a:r>
            <a:endParaRPr lang="it-IT" sz="12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9156" name="Immagine 8" descr="Logo Femtec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484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2" descr="C:\Users\gianni.gurnari\Desktop\piscina toky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1900" y="-477838"/>
            <a:ext cx="13212763" cy="965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836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\\Server\ARCHIVIO\SUPPORTO TECNICO\Immagini\Foto Centri Termali Europei\catez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CasellaDiTesto 2"/>
          <p:cNvSpPr txBox="1">
            <a:spLocks noChangeArrowheads="1"/>
          </p:cNvSpPr>
          <p:nvPr/>
        </p:nvSpPr>
        <p:spPr bwMode="auto">
          <a:xfrm>
            <a:off x="7143750" y="6357938"/>
            <a:ext cx="1785938" cy="246221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1000" dirty="0">
                <a:latin typeface="Arial" charset="0"/>
                <a:ea typeface="Lucida Sans Unicode" pitchFamily="34" charset="0"/>
                <a:cs typeface="Lucida Sans Unicode" pitchFamily="34" charset="0"/>
              </a:rPr>
              <a:t>CATEZ, Slovenia (SLO)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magine 16" descr="Logo_72dpi_e&amp;s_trasp_white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85750"/>
            <a:ext cx="17367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Immagine 8" descr="Logo Femtec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484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043608" y="214313"/>
            <a:ext cx="6643687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 COLLOQUIO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 VENEZIA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 L’ACQUA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Picture 4" descr="IMGP24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1516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magine 16" descr="Logo_72dpi_e&amp;s_trasp_white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85750"/>
            <a:ext cx="17367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Immagine 8" descr="Logo Femtec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484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043608" y="214313"/>
            <a:ext cx="6643687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 COLLOQUIO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 VENEZIA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 L’ACQUA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Picture 2" descr="C:\Users\marco.manzaroli\Desktop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768" y="1052736"/>
            <a:ext cx="420052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30279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magine 16" descr="Logo_72dpi_e&amp;s_trasp_white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85750"/>
            <a:ext cx="17367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Immagine 8" descr="Logo Femtec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484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043608" y="214313"/>
            <a:ext cx="6643687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 COLLOQUIO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 VENEZIA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 L’ACQUA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82"/>
          <a:stretch/>
        </p:blipFill>
        <p:spPr bwMode="auto">
          <a:xfrm>
            <a:off x="1" y="-27384"/>
            <a:ext cx="4142630" cy="355249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5" r="6608"/>
          <a:stretch/>
        </p:blipFill>
        <p:spPr bwMode="auto">
          <a:xfrm>
            <a:off x="4211638" y="-39459"/>
            <a:ext cx="4932362" cy="3546994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visita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549650"/>
            <a:ext cx="4932362" cy="330835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Logo_72dpi_e&amp;s_tras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124575"/>
            <a:ext cx="197961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4" r="8841"/>
          <a:stretch/>
        </p:blipFill>
        <p:spPr bwMode="auto">
          <a:xfrm>
            <a:off x="0" y="3549650"/>
            <a:ext cx="4142631" cy="330835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57240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8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WordArt 3"/>
          <p:cNvSpPr>
            <a:spLocks noChangeArrowheads="1" noChangeShapeType="1" noTextEdit="1"/>
          </p:cNvSpPr>
          <p:nvPr/>
        </p:nvSpPr>
        <p:spPr bwMode="gray">
          <a:xfrm>
            <a:off x="1522413" y="2565400"/>
            <a:ext cx="6097587" cy="609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it-IT" sz="5400" b="1" kern="1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/>
                    </a:gs>
                    <a:gs pos="100000">
                      <a:schemeClr val="hlink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/>
                <a:ea typeface="Verdana"/>
                <a:cs typeface="Verdana"/>
              </a:rPr>
              <a:t>Grazie per l’attenzione!</a:t>
            </a:r>
          </a:p>
        </p:txBody>
      </p:sp>
      <p:pic>
        <p:nvPicPr>
          <p:cNvPr id="53252" name="Immagin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330201"/>
            <a:ext cx="2448272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CasellaDiTesto 5"/>
          <p:cNvSpPr txBox="1">
            <a:spLocks noChangeArrowheads="1"/>
          </p:cNvSpPr>
          <p:nvPr/>
        </p:nvSpPr>
        <p:spPr bwMode="auto">
          <a:xfrm>
            <a:off x="2483768" y="3573016"/>
            <a:ext cx="41764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it-IT" dirty="0"/>
              <a:t>www.benaquam.com</a:t>
            </a:r>
          </a:p>
        </p:txBody>
      </p:sp>
      <p:pic>
        <p:nvPicPr>
          <p:cNvPr id="53254" name="Immagine 7" descr="Logo Femtec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96863"/>
            <a:ext cx="79208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 descr="fiume05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3068960"/>
            <a:ext cx="2808312" cy="2736304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1692275" y="908050"/>
            <a:ext cx="5724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it-IT" sz="2800" i="1" dirty="0">
                <a:latin typeface="Swis721 BlkCn BT" pitchFamily="34" charset="0"/>
                <a:ea typeface="Lucida Sans Unicode" pitchFamily="34" charset="0"/>
                <a:cs typeface="Lucida Sans Unicode" pitchFamily="34" charset="0"/>
              </a:rPr>
              <a:t>Il </a:t>
            </a:r>
            <a:r>
              <a:rPr lang="it-IT" sz="2800" i="1" dirty="0" smtClean="0">
                <a:latin typeface="Swis721 BlkCn BT" pitchFamily="34" charset="0"/>
                <a:ea typeface="Lucida Sans Unicode" pitchFamily="34" charset="0"/>
                <a:cs typeface="Lucida Sans Unicode" pitchFamily="34" charset="0"/>
              </a:rPr>
              <a:t>legame con l’acqua</a:t>
            </a:r>
            <a:endParaRPr lang="it-IT" sz="2800" i="1" dirty="0">
              <a:latin typeface="Swis721 BlkCn BT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21508" name="Immagine 16" descr="Logo_72dpi_e&amp;s_trasp_white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85750"/>
            <a:ext cx="17367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Immagine 8" descr="Logo Femtec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484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1995487" y="1628800"/>
            <a:ext cx="5118100" cy="4765675"/>
            <a:chOff x="300" y="1519"/>
            <a:chExt cx="3765" cy="3506"/>
          </a:xfrm>
        </p:grpSpPr>
        <p:sp>
          <p:nvSpPr>
            <p:cNvPr id="17" name="AutoShape 15"/>
            <p:cNvSpPr>
              <a:spLocks noChangeArrowheads="1"/>
            </p:cNvSpPr>
            <p:nvPr/>
          </p:nvSpPr>
          <p:spPr bwMode="auto">
            <a:xfrm rot="2422351">
              <a:off x="663" y="1655"/>
              <a:ext cx="558" cy="2057"/>
            </a:xfrm>
            <a:prstGeom prst="curvedRightArrow">
              <a:avLst>
                <a:gd name="adj1" fmla="val 31829"/>
                <a:gd name="adj2" fmla="val 105557"/>
                <a:gd name="adj3" fmla="val 33333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1617" y="1521"/>
              <a:ext cx="1177" cy="1177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0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V I T </a:t>
              </a:r>
              <a:r>
                <a:rPr lang="it-IT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A</a:t>
              </a: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 rot="-5400000">
              <a:off x="1865" y="2631"/>
              <a:ext cx="590" cy="272"/>
            </a:xfrm>
            <a:prstGeom prst="rightArrow">
              <a:avLst>
                <a:gd name="adj1" fmla="val 50000"/>
                <a:gd name="adj2" fmla="val 54228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20" name="AutoShape 18"/>
            <p:cNvSpPr>
              <a:spLocks noChangeArrowheads="1"/>
            </p:cNvSpPr>
            <p:nvPr/>
          </p:nvSpPr>
          <p:spPr bwMode="auto">
            <a:xfrm rot="9013672">
              <a:off x="3113" y="1655"/>
              <a:ext cx="558" cy="2057"/>
            </a:xfrm>
            <a:prstGeom prst="curvedRightArrow">
              <a:avLst>
                <a:gd name="adj1" fmla="val 31829"/>
                <a:gd name="adj2" fmla="val 105557"/>
                <a:gd name="adj3" fmla="val 33333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21" name="Oval 19"/>
            <p:cNvSpPr>
              <a:spLocks noChangeArrowheads="1"/>
            </p:cNvSpPr>
            <p:nvPr/>
          </p:nvSpPr>
          <p:spPr bwMode="auto">
            <a:xfrm>
              <a:off x="2793" y="3560"/>
              <a:ext cx="1272" cy="1271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0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SVILUPPO</a:t>
              </a:r>
              <a:endParaRPr lang="it-I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22" name="AutoShape 20"/>
            <p:cNvSpPr>
              <a:spLocks noChangeArrowheads="1"/>
            </p:cNvSpPr>
            <p:nvPr/>
          </p:nvSpPr>
          <p:spPr bwMode="auto">
            <a:xfrm rot="-5400000">
              <a:off x="1949" y="3680"/>
              <a:ext cx="558" cy="2132"/>
            </a:xfrm>
            <a:prstGeom prst="curvedRightArrow">
              <a:avLst>
                <a:gd name="adj1" fmla="val 32990"/>
                <a:gd name="adj2" fmla="val 109405"/>
                <a:gd name="adj3" fmla="val 32259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23" name="Oval 21"/>
            <p:cNvSpPr>
              <a:spLocks noChangeArrowheads="1"/>
            </p:cNvSpPr>
            <p:nvPr/>
          </p:nvSpPr>
          <p:spPr bwMode="auto">
            <a:xfrm>
              <a:off x="300" y="3605"/>
              <a:ext cx="1272" cy="127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0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BENESSERE</a:t>
              </a:r>
              <a:endParaRPr lang="it-I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24" name="AutoShape 22"/>
            <p:cNvSpPr>
              <a:spLocks noChangeArrowheads="1"/>
            </p:cNvSpPr>
            <p:nvPr/>
          </p:nvSpPr>
          <p:spPr bwMode="auto">
            <a:xfrm rot="8891740">
              <a:off x="1185" y="3493"/>
              <a:ext cx="590" cy="272"/>
            </a:xfrm>
            <a:prstGeom prst="rightArrow">
              <a:avLst>
                <a:gd name="adj1" fmla="val 50000"/>
                <a:gd name="adj2" fmla="val 54228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25" name="AutoShape 23"/>
            <p:cNvSpPr>
              <a:spLocks noChangeArrowheads="1"/>
            </p:cNvSpPr>
            <p:nvPr/>
          </p:nvSpPr>
          <p:spPr bwMode="auto">
            <a:xfrm rot="2363261">
              <a:off x="2512" y="3543"/>
              <a:ext cx="590" cy="272"/>
            </a:xfrm>
            <a:prstGeom prst="rightArrow">
              <a:avLst>
                <a:gd name="adj1" fmla="val 50000"/>
                <a:gd name="adj2" fmla="val 54228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26" name="Oval 24"/>
            <p:cNvSpPr>
              <a:spLocks noChangeArrowheads="1"/>
            </p:cNvSpPr>
            <p:nvPr/>
          </p:nvSpPr>
          <p:spPr bwMode="auto">
            <a:xfrm>
              <a:off x="1432" y="2882"/>
              <a:ext cx="1499" cy="770"/>
            </a:xfrm>
            <a:prstGeom prst="ellipse">
              <a:avLst/>
            </a:prstGeom>
            <a:solidFill>
              <a:srgbClr val="5D99C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3200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ACQUA</a:t>
              </a:r>
              <a:endParaRPr lang="it-IT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endParaRPr>
            </a:p>
          </p:txBody>
        </p:sp>
      </p:grpSp>
      <p:sp>
        <p:nvSpPr>
          <p:cNvPr id="27" name="CasellaDiTesto 26"/>
          <p:cNvSpPr txBox="1"/>
          <p:nvPr/>
        </p:nvSpPr>
        <p:spPr bwMode="auto">
          <a:xfrm>
            <a:off x="3246437" y="6541914"/>
            <a:ext cx="2616200" cy="271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Copyright  © Benaquam srl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1043608" y="214313"/>
            <a:ext cx="6643687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 COLLOQUIO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 VENEZIA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 L’ACQUA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magine 16" descr="Logo_72dpi_e&amp;s_trasp_white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85750"/>
            <a:ext cx="17367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Immagine 8" descr="Logo Femtec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484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043608" y="214313"/>
            <a:ext cx="6643687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COLLOQUIO DI VENEZIA … SULL’ACQUA …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50" name="Picture 2" descr="\\Server\archivio\SUPPORTO TECNICO\Immagini\Foto Centri Termali Europei\bagni-san-filippo-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2" r="4068"/>
          <a:stretch/>
        </p:blipFill>
        <p:spPr bwMode="auto">
          <a:xfrm>
            <a:off x="-1420" y="-3732"/>
            <a:ext cx="9145420" cy="688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2"/>
          <p:cNvSpPr txBox="1">
            <a:spLocks noChangeArrowheads="1"/>
          </p:cNvSpPr>
          <p:nvPr/>
        </p:nvSpPr>
        <p:spPr bwMode="auto">
          <a:xfrm>
            <a:off x="7143750" y="6357938"/>
            <a:ext cx="1785938" cy="4001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1000" dirty="0" smtClean="0">
                <a:latin typeface="Arial" charset="0"/>
                <a:ea typeface="Lucida Sans Unicode" pitchFamily="34" charset="0"/>
                <a:cs typeface="Lucida Sans Unicode" pitchFamily="34" charset="0"/>
              </a:rPr>
              <a:t>BAGNI S. FILIPPO, </a:t>
            </a:r>
            <a:r>
              <a:rPr lang="it-IT" sz="1000" dirty="0" err="1" smtClean="0">
                <a:latin typeface="Arial" charset="0"/>
                <a:ea typeface="Lucida Sans Unicode" pitchFamily="34" charset="0"/>
                <a:cs typeface="Lucida Sans Unicode" pitchFamily="34" charset="0"/>
              </a:rPr>
              <a:t>Italy</a:t>
            </a:r>
            <a:r>
              <a:rPr lang="it-IT" sz="1000" dirty="0" smtClean="0">
                <a:latin typeface="Arial" charset="0"/>
                <a:ea typeface="Lucida Sans Unicode" pitchFamily="34" charset="0"/>
                <a:cs typeface="Lucida Sans Unicode" pitchFamily="34" charset="0"/>
              </a:rPr>
              <a:t> (ITA)</a:t>
            </a:r>
            <a:endParaRPr lang="it-IT" sz="1000" dirty="0"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magine 16" descr="Logo_72dpi_e&amp;s_trasp_white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85750"/>
            <a:ext cx="17367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Immagine 8" descr="Logo Femtec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484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\\Server\archivio\Files generali\2015\ISS Ottobre 2015\mar-mor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1688232"/>
            <a:ext cx="584835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043608" y="214313"/>
            <a:ext cx="6643687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 COLLOQUIO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 VENEZIA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 L’ACQUA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709696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magine 16" descr="Logo_72dpi_e&amp;s_trasp_white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85750"/>
            <a:ext cx="17367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Immagine 8" descr="Logo Femtec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484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\\Server\archivio\Files generali\2015\ISS Ottobre 2015\Mar-Morto-foto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74495"/>
            <a:ext cx="6192688" cy="527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043608" y="214313"/>
            <a:ext cx="6643687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 COLLOQUIO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 VENEZIA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 L’ACQUA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85906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magine 16" descr="Logo_72dpi_e&amp;s_trasp_white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85750"/>
            <a:ext cx="17367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Immagine 8" descr="Logo Femtec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484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043608" y="214313"/>
            <a:ext cx="6643687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 COLLOQUIO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 VENEZIA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 L’ACQUA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Picture 6" descr="Ciclo acqua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41438"/>
            <a:ext cx="8334375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11171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molecole_acqua02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484784"/>
            <a:ext cx="4751388" cy="3243262"/>
          </a:xfrm>
          <a:noFill/>
        </p:spPr>
      </p:pic>
      <p:pic>
        <p:nvPicPr>
          <p:cNvPr id="4099" name="Picture 8" descr="molecole_acqua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932709"/>
            <a:ext cx="27463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Immagine 16" descr="Logo_72dpi_e&amp;s_trasp_white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85750"/>
            <a:ext cx="17367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Immagine 8" descr="Logo Femtec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484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1043608" y="214313"/>
            <a:ext cx="6643687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 COLLOQUIO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 VENEZIA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 L’ACQUA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magine 16" descr="Logo_72dpi_e&amp;s_trasp_white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85750"/>
            <a:ext cx="17367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Immagine 8" descr="Logo Femtec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484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\\Server\archivio\Files generali\2015\ISS Ottobre 2015\cristalli di nev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90" y="1625452"/>
            <a:ext cx="7287220" cy="485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043608" y="214313"/>
            <a:ext cx="6643687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 COLLOQUIO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 VENEZIA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 L’ACQUA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910829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056tgp_simple_ business">
  <a:themeElements>
    <a:clrScheme name="021TGp_bizmedical_light 3">
      <a:dk1>
        <a:srgbClr val="000066"/>
      </a:dk1>
      <a:lt1>
        <a:srgbClr val="FFFFFF"/>
      </a:lt1>
      <a:dk2>
        <a:srgbClr val="1C74CC"/>
      </a:dk2>
      <a:lt2>
        <a:srgbClr val="B2B2B2"/>
      </a:lt2>
      <a:accent1>
        <a:srgbClr val="A2CCFA"/>
      </a:accent1>
      <a:accent2>
        <a:srgbClr val="E26052"/>
      </a:accent2>
      <a:accent3>
        <a:srgbClr val="FFFFFF"/>
      </a:accent3>
      <a:accent4>
        <a:srgbClr val="000056"/>
      </a:accent4>
      <a:accent5>
        <a:srgbClr val="CEE2FC"/>
      </a:accent5>
      <a:accent6>
        <a:srgbClr val="CD5649"/>
      </a:accent6>
      <a:hlink>
        <a:srgbClr val="3FA3DB"/>
      </a:hlink>
      <a:folHlink>
        <a:srgbClr val="2C98A0"/>
      </a:folHlink>
    </a:clrScheme>
    <a:fontScheme name="021TGp_bizmedical_light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021TGp_bizmedical_light 1">
        <a:dk1>
          <a:srgbClr val="000066"/>
        </a:dk1>
        <a:lt1>
          <a:srgbClr val="FFFFFF"/>
        </a:lt1>
        <a:dk2>
          <a:srgbClr val="1EA491"/>
        </a:dk2>
        <a:lt2>
          <a:srgbClr val="B2B2B2"/>
        </a:lt2>
        <a:accent1>
          <a:srgbClr val="A3D5A8"/>
        </a:accent1>
        <a:accent2>
          <a:srgbClr val="99CC00"/>
        </a:accent2>
        <a:accent3>
          <a:srgbClr val="FFFFFF"/>
        </a:accent3>
        <a:accent4>
          <a:srgbClr val="000056"/>
        </a:accent4>
        <a:accent5>
          <a:srgbClr val="CEE7D1"/>
        </a:accent5>
        <a:accent6>
          <a:srgbClr val="8AB900"/>
        </a:accent6>
        <a:hlink>
          <a:srgbClr val="6CAE87"/>
        </a:hlink>
        <a:folHlink>
          <a:srgbClr val="386B2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1TGp_bizmedical_light 2">
        <a:dk1>
          <a:srgbClr val="000066"/>
        </a:dk1>
        <a:lt1>
          <a:srgbClr val="FFFFFF"/>
        </a:lt1>
        <a:dk2>
          <a:srgbClr val="1074A6"/>
        </a:dk2>
        <a:lt2>
          <a:srgbClr val="B2B2B2"/>
        </a:lt2>
        <a:accent1>
          <a:srgbClr val="96DAF2"/>
        </a:accent1>
        <a:accent2>
          <a:srgbClr val="D98E5B"/>
        </a:accent2>
        <a:accent3>
          <a:srgbClr val="FFFFFF"/>
        </a:accent3>
        <a:accent4>
          <a:srgbClr val="000056"/>
        </a:accent4>
        <a:accent5>
          <a:srgbClr val="C9EAF7"/>
        </a:accent5>
        <a:accent6>
          <a:srgbClr val="C48052"/>
        </a:accent6>
        <a:hlink>
          <a:srgbClr val="6847D3"/>
        </a:hlink>
        <a:folHlink>
          <a:srgbClr val="00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1TGp_bizmedical_light 3">
        <a:dk1>
          <a:srgbClr val="000066"/>
        </a:dk1>
        <a:lt1>
          <a:srgbClr val="FFFFFF"/>
        </a:lt1>
        <a:dk2>
          <a:srgbClr val="1C74CC"/>
        </a:dk2>
        <a:lt2>
          <a:srgbClr val="B2B2B2"/>
        </a:lt2>
        <a:accent1>
          <a:srgbClr val="A2CCFA"/>
        </a:accent1>
        <a:accent2>
          <a:srgbClr val="E26052"/>
        </a:accent2>
        <a:accent3>
          <a:srgbClr val="FFFFFF"/>
        </a:accent3>
        <a:accent4>
          <a:srgbClr val="000056"/>
        </a:accent4>
        <a:accent5>
          <a:srgbClr val="CEE2FC"/>
        </a:accent5>
        <a:accent6>
          <a:srgbClr val="CD5649"/>
        </a:accent6>
        <a:hlink>
          <a:srgbClr val="3FA3DB"/>
        </a:hlink>
        <a:folHlink>
          <a:srgbClr val="2C98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</TotalTime>
  <Words>258</Words>
  <Application>Microsoft Office PowerPoint</Application>
  <PresentationFormat>Presentazione su schermo (4:3)</PresentationFormat>
  <Paragraphs>49</Paragraphs>
  <Slides>28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0" baseType="lpstr">
      <vt:lpstr>056tgp_simple_ business</vt:lpstr>
      <vt:lpstr>Immagine bitmap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-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-</dc:creator>
  <cp:lastModifiedBy>marco.manzaroli</cp:lastModifiedBy>
  <cp:revision>175</cp:revision>
  <cp:lastPrinted>2013-10-09T08:44:16Z</cp:lastPrinted>
  <dcterms:created xsi:type="dcterms:W3CDTF">2008-11-17T11:11:19Z</dcterms:created>
  <dcterms:modified xsi:type="dcterms:W3CDTF">2015-11-10T09:44:16Z</dcterms:modified>
</cp:coreProperties>
</file>